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4"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52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755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250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87753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17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7327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56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544732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683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9321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797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35855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762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863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480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6930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363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9367403"/>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4260" y="-126215"/>
            <a:ext cx="5927185" cy="1407728"/>
          </a:xfrm>
        </p:spPr>
        <p:txBody>
          <a:bodyPr/>
          <a:lstStyle/>
          <a:p>
            <a:r>
              <a:rPr lang="en-US" dirty="0" smtClean="0"/>
              <a:t>  Flag of Armenia</a:t>
            </a:r>
            <a:endParaRPr lang="en-US" dirty="0"/>
          </a:p>
        </p:txBody>
      </p:sp>
      <p:sp>
        <p:nvSpPr>
          <p:cNvPr id="3" name="Subtitle 2"/>
          <p:cNvSpPr>
            <a:spLocks noGrp="1"/>
          </p:cNvSpPr>
          <p:nvPr>
            <p:ph type="subTitle" idx="1"/>
          </p:nvPr>
        </p:nvSpPr>
        <p:spPr>
          <a:xfrm>
            <a:off x="1368521" y="3186546"/>
            <a:ext cx="7766936" cy="3352799"/>
          </a:xfrm>
          <a:ln>
            <a:solidFill>
              <a:srgbClr val="FF0000"/>
            </a:solidFill>
          </a:ln>
        </p:spPr>
        <p:txBody>
          <a:bodyPr>
            <a:normAutofit fontScale="92500"/>
          </a:bodyPr>
          <a:lstStyle/>
          <a:p>
            <a:pPr algn="just"/>
            <a:r>
              <a:rPr lang="hy-AM" dirty="0"/>
              <a:t>Long without an independent state of their own, 19th-century Armenians also lacked a national flag to support their language and culture. In 1885, the Armenians exiled in France turned to Ghevond Alshin, a scholar of the Armenian Institute in Venice, for a flag. He recommended "the rainbow flag that was given to Armenians when Noah's ark landed on Mount Ararat." He suggested red, green and blue stripes, but Armenians had different interpretations of which colors should be.</a:t>
            </a:r>
          </a:p>
          <a:p>
            <a:pPr algn="just"/>
            <a:r>
              <a:rPr lang="hy-AM" dirty="0"/>
              <a:t>Armenia declared its independence on May 28, 1918, after the Russian Revolution. On August 1 of that year, the new constitution gave official privilege to the red-blue-orange striped flag. Red means the blood shed by Armenians in the past, blue means the peaceful sky, and orange means courage and work. The colors were also given historical interpretations.</a:t>
            </a:r>
          </a:p>
        </p:txBody>
      </p:sp>
      <p:sp>
        <p:nvSpPr>
          <p:cNvPr id="4" name="Rectangle 3"/>
          <p:cNvSpPr/>
          <p:nvPr/>
        </p:nvSpPr>
        <p:spPr>
          <a:xfrm>
            <a:off x="4257962" y="1407342"/>
            <a:ext cx="2863274" cy="51496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257962" y="1937360"/>
            <a:ext cx="2863274" cy="535710"/>
          </a:xfrm>
          <a:prstGeom prst="rect">
            <a:avLst/>
          </a:prstGeom>
          <a:solidFill>
            <a:srgbClr val="4352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257962" y="2473070"/>
            <a:ext cx="2863274" cy="4618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354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bg/>
                                          </p:spTgt>
                                        </p:tgtEl>
                                        <p:attrNameLst>
                                          <p:attrName>style.visibility</p:attrName>
                                        </p:attrNameLst>
                                      </p:cBhvr>
                                      <p:to>
                                        <p:strVal val="visible"/>
                                      </p:to>
                                    </p:set>
                                    <p:animEffect transition="in" filter="wipe(down)">
                                      <p:cBhvr>
                                        <p:cTn id="28" dur="500"/>
                                        <p:tgtEl>
                                          <p:spTgt spid="3">
                                            <p:bg/>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wipe(down)">
                                      <p:cBhvr>
                                        <p:cTn id="33" dur="500"/>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Effect transition="in" filter="wipe(down)">
                                      <p:cBhvr>
                                        <p:cTn id="3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animBg="1"/>
      <p:bldP spid="5" grpId="0" animBg="1"/>
      <p:bldP spid="6" grpId="0" animBg="1"/>
    </p:bldLst>
  </p:timing>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12</TotalTime>
  <Words>158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  Flag of Armenia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Flag of Armenia</dc:title>
  <dc:creator>admin</dc:creator>
  <cp:lastModifiedBy>admin</cp:lastModifiedBy>
  <cp:revision>2</cp:revision>
  <dcterms:created xsi:type="dcterms:W3CDTF">2022-09-23T13:14:37Z</dcterms:created>
  <dcterms:modified xsi:type="dcterms:W3CDTF">2022-09-23T13:27:17Z</dcterms:modified>
</cp:coreProperties>
</file>