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E644E61-010A-4220-B8A5-43FEC965009E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A2D6212-A994-4E87-B337-220BE7A72A0F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4E61-010A-4220-B8A5-43FEC965009E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6212-A994-4E87-B337-220BE7A72A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4E61-010A-4220-B8A5-43FEC965009E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6212-A994-4E87-B337-220BE7A72A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4E61-010A-4220-B8A5-43FEC965009E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6212-A994-4E87-B337-220BE7A72A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4E61-010A-4220-B8A5-43FEC965009E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6212-A994-4E87-B337-220BE7A72A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4E61-010A-4220-B8A5-43FEC965009E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6212-A994-4E87-B337-220BE7A72A0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4E61-010A-4220-B8A5-43FEC965009E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6212-A994-4E87-B337-220BE7A72A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4E61-010A-4220-B8A5-43FEC965009E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6212-A994-4E87-B337-220BE7A72A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4E61-010A-4220-B8A5-43FEC965009E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6212-A994-4E87-B337-220BE7A72A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4E61-010A-4220-B8A5-43FEC965009E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6212-A994-4E87-B337-220BE7A72A0F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4E61-010A-4220-B8A5-43FEC965009E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6212-A994-4E87-B337-220BE7A72A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E644E61-010A-4220-B8A5-43FEC965009E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A2D6212-A994-4E87-B337-220BE7A72A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advantour.com/rus/russia/tours/siberian-maslenitsa.htm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3933056"/>
            <a:ext cx="8458200" cy="1222375"/>
          </a:xfrm>
        </p:spPr>
        <p:txBody>
          <a:bodyPr/>
          <a:lstStyle/>
          <a:p>
            <a:r>
              <a:rPr lang="ru-RU" b="1" u="sng" dirty="0" smtClean="0"/>
              <a:t>Масленица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3528392" cy="259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8696"/>
            <a:ext cx="4198901" cy="285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67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4008" y="116632"/>
            <a:ext cx="3816424" cy="1080120"/>
          </a:xfrm>
        </p:spPr>
        <p:txBody>
          <a:bodyPr>
            <a:noAutofit/>
          </a:bodyPr>
          <a:lstStyle/>
          <a:p>
            <a:r>
              <a:rPr lang="ru-RU" sz="2400" dirty="0" smtClean="0"/>
              <a:t>Традиции </a:t>
            </a:r>
            <a:r>
              <a:rPr lang="ru-RU" sz="2400" dirty="0"/>
              <a:t>масленица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1484784"/>
            <a:ext cx="3456384" cy="4536504"/>
          </a:xfrm>
        </p:spPr>
        <p:txBody>
          <a:bodyPr>
            <a:noAutofit/>
          </a:bodyPr>
          <a:lstStyle/>
          <a:p>
            <a:r>
              <a:rPr lang="ru-RU" sz="1800" dirty="0"/>
              <a:t>Традиционные забавы праздника, помимо сжигания чучела Масленицы, – катание на санях, гулянья и застолье. В масленичную неделю пекут блины и лепешки – символы солнца и скорой весны. Кроме того, на Масленицу поминают умерших, а блины являются одним из главных блюд поминальной трапезы.</a:t>
            </a: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836712"/>
            <a:ext cx="331722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04" y="3356992"/>
            <a:ext cx="344722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92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Масленица символ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060848"/>
            <a:ext cx="6777317" cy="350897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Символ Масленицы — большая кукла-чучело, которую в воскресенье торжественно сжигали. Это было апогеем праздника (как и сейчас) и олицетворяло то, что зима побеждена, уходит, а приходит весна. В костёр по традиции бросали поминальную пищу — блины, лепёшки, яйца.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25144"/>
            <a:ext cx="2592288" cy="174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7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hlinkClick r:id="rId2" tooltip="Тур «Сибирская Масленица»"/>
              </a:rPr>
              <a:t>Тур «Сибирская Масленица»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772816"/>
            <a:ext cx="4032448" cy="5085184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ru-RU" sz="2800" b="1" dirty="0">
                <a:solidFill>
                  <a:schemeClr val="bg1">
                    <a:lumMod val="75000"/>
                  </a:schemeClr>
                </a:solidFill>
              </a:rPr>
              <a:t>Вы познакомитесь с душой Алтая и её неотъемлемыми составляющими: национальной кухней, веселыми народными гуляньями, традициями староверов и интересными обычаями алтайцев.</a:t>
            </a:r>
          </a:p>
          <a:p>
            <a:pPr marL="68580" indent="0">
              <a:buNone/>
            </a:pPr>
            <a:r>
              <a:rPr lang="ru-RU" sz="2800" b="1" dirty="0">
                <a:solidFill>
                  <a:schemeClr val="bg1">
                    <a:lumMod val="75000"/>
                  </a:schemeClr>
                </a:solidFill>
              </a:rPr>
              <a:t>Новосибирск, Сростки, Нижняя Катунь, Горно-Алтайск, Мараловодческое хозяйство, Чемал, Бирюзовая Катунь, Белокуриха, </a:t>
            </a:r>
            <a:r>
              <a:rPr lang="ru-RU" sz="2800" b="1" dirty="0" err="1">
                <a:solidFill>
                  <a:schemeClr val="bg1">
                    <a:lumMod val="75000"/>
                  </a:schemeClr>
                </a:solidFill>
              </a:rPr>
              <a:t>Сибирячиха</a:t>
            </a:r>
            <a:r>
              <a:rPr lang="ru-RU" sz="2800" b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bg1">
                    <a:lumMod val="75000"/>
                  </a:schemeClr>
                </a:solidFill>
              </a:rPr>
              <a:t>Солоновка</a:t>
            </a:r>
            <a:r>
              <a:rPr lang="ru-RU" sz="2800" b="1" dirty="0">
                <a:solidFill>
                  <a:schemeClr val="bg1">
                    <a:lumMod val="75000"/>
                  </a:schemeClr>
                </a:solidFill>
              </a:rPr>
              <a:t>, озеро Светлое, </a:t>
            </a:r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</a:rPr>
              <a:t>Барнаул.</a:t>
            </a:r>
            <a:endParaRPr lang="ru-RU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44710"/>
            <a:ext cx="3419475" cy="283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9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692696"/>
            <a:ext cx="3304572" cy="146315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3214506" cy="187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336134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13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Другая 27">
      <a:dk1>
        <a:srgbClr val="FFFF99"/>
      </a:dk1>
      <a:lt1>
        <a:srgbClr val="FFE599"/>
      </a:lt1>
      <a:dk2>
        <a:srgbClr val="92D050"/>
      </a:dk2>
      <a:lt2>
        <a:srgbClr val="FFC000"/>
      </a:lt2>
      <a:accent1>
        <a:srgbClr val="FFDA7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</TotalTime>
  <Words>101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Остин</vt:lpstr>
      <vt:lpstr>Масленица </vt:lpstr>
      <vt:lpstr>Традиции масленица </vt:lpstr>
      <vt:lpstr>Масленица символ</vt:lpstr>
      <vt:lpstr>Тур «Сибирская Масленица»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</dc:title>
  <dc:creator>User</dc:creator>
  <cp:lastModifiedBy>User</cp:lastModifiedBy>
  <cp:revision>4</cp:revision>
  <dcterms:created xsi:type="dcterms:W3CDTF">2024-02-23T05:33:46Z</dcterms:created>
  <dcterms:modified xsi:type="dcterms:W3CDTF">2024-02-23T06:06:27Z</dcterms:modified>
</cp:coreProperties>
</file>